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2E2A60-0ECC-44DE-A092-A4B6CABC3750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86E46B-B840-4ADD-980D-F7E95A1A89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708ff00a53b5497f2e3e5566e06b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605684" cy="4525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27 июля — день памяти Михаила Юрьевича Лермонтова.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00174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Михаил Юрьевич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Лермонтов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(1814 – 1841) –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великий русский поэт и прозаик, а также талантливый художник и драматург, произведения которого оказали огромное влияние на писателей 19-20 веков.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p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958639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Поэма Лермонтова «Мцыри»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одно из “кавказских” сочинений поэта, она считается классикой русского поэтического романтизма.  Основная мысль поэмы личностные отношения. Поэту были близки проблемы угнетения народа, когда власти действуют насильственными методами, стараясь подавить и уничтожить волю мирных жителей.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79687"/>
            <a:ext cx="47149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свободы выражена в двух измерениях, в одном случае, затрагиваются проблемы Грузии, подчинённой империи России, а во втором – воля к свободе отдельного человека, в данной поэме – главного героя. Мцыри, воспитанный в неволе, чувствующий себя одиноким среди чуждых ему монахов, мечтает о свободной и вольной жизни, его тяготят монастырские стены, и он совершает побег. Он является жертвой военных действий, развязанных властью, по их вине мальчик остался сиротой, и оказался в плену у чужих людей. На три дня свободолюбивый и гордый Мцыри стал свободным человеком, вся беда его в том, что он не умеет жить самостоятельно и снова оказывается в плену монастыря.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6020146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43182"/>
            <a:ext cx="2779776" cy="3352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Стихотворение «Бородино»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написано к 25-летию Отечественной войны 1812 года в 1837 году. В этом же году оно было опубликовано в журнале “Современник”. Идея написания произведения возникла у автора ещё в 1832–34 годах. Решающую роль сыграли воспоминания родственника поэта – Афанасия Алексеевича Столыпина, который был братом бабушки Лермонтова. Многие детали заимствованы из его рассказа, и сама личность повествователя есть в стихотворении. Знаменитый образ полковника без имени из стихотворения по некоторым данным – списан с личности Петра Багратиона, выдающегося полководца, проявившего себя в боях с французами.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786058"/>
            <a:ext cx="55007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 написано в форме рассказа пожилого солдата, который был очевидцем и участником событий Бородинской битвы. Состоящее из 14 строф лирическое повествование в содержательном плане делится на описание подготовки к бою и самого сражения. Кольцевая композиция определяется тем, что стихотворение начинается и заканчивается словами старого солдата, его отношением к современному поколению и событиям того решающего дня. “Бородино” написано разностопным ямбом в сочетании с особой рифмовкой строф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парная+кольцевая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ААБВВБ), это придаёт повествованию подобие народных сказаний.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Mihail_Lermontov__Geroj_nashego_vremeni._Povest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3045327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 особенность произведения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«Герой нашего времени»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хронологическая несогласованность эпизодов. Части романа даны не в следующих друг за другом временных отрезках, по порядку. Таким оригинальным способом автор выражает основную мысль романа.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Непоследовательное расположение глав приводит к тому, что читатель раскрывает потаённые уголки души Печорина постепенно, проникается его сознанием и глубиной его проблем.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Композиция романа очень сложна, сочетание разных жанров повествования под одной «шапкой» стало новым шагом в литературном творчестве. Задачу, которую ставил перед собой Лермонтов (понять “историю души человеческой”), помогла осуществить и композиция романа. Именно такое глубокое и постепенное проникновение в сущность Печорина вызвало неподдельный восторг читающей публики.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чему учит произведение поэта, остается всегда актуальным – найти смысл жизни, следовать к цели и сохранить при этом лучшее в себе как в человеке.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a_ignore_q_80_w_1000_c_limit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956962" cy="4525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«Песня про купца Калашникова» (М. Ю. Лермонтов)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Ю. Лермонтов часто размышлял о справедливости, чести и верности в государственных масштабах. Но при царе существовала цензура, поэтому автор схитрил и выразил критику существующего строя в историческом повествовании. Так что «Песня про купца Калашникова» — новаторское произведение, в котором поэт искусно скрывает подлинный смысл за историческими подробностями. Но обо всем по порядку.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Поэма стилизована под русский эпос, а точнее, под древний жанр «сказание». Автор погружает нас в атмосферу ушедшей древности с первой строки, придавая названию старинный колорит. В средние века было принято раскрывать содержание книги уже в заглавиях, никто и не думал интриговать читателя.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Лермонтов дал именно такое название произведению, чтобы публика сразу поняла намек на его суть и содержание, окунувшись в предание глубокой старины.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протекают в эпоху царствования Ивана IV. Молодой купец по имени Степан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Парамонович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Калашников в честном кулачном бою убивает своего обидчика – царского опричника,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Кирибеевича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опозорил его семью.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685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2021-07-20T12:34:17Z</dcterms:created>
  <dcterms:modified xsi:type="dcterms:W3CDTF">2021-07-20T12:53:07Z</dcterms:modified>
</cp:coreProperties>
</file>