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70" r:id="rId3"/>
    <p:sldId id="271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99"/>
    <a:srgbClr val="0033CC"/>
    <a:srgbClr val="00CCFF"/>
    <a:srgbClr val="B9FFD9"/>
    <a:srgbClr val="66FF33"/>
    <a:srgbClr val="33CC33"/>
    <a:srgbClr val="FFCC00"/>
    <a:srgbClr val="FFE38B"/>
    <a:srgbClr val="8BD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1B1CD-8750-4370-8909-A968B84C4089}" type="datetimeFigureOut">
              <a:rPr lang="ru-RU" smtClean="0"/>
              <a:pPr/>
              <a:t>08.01.2024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CAD9C-FE12-43ED-A0FA-A701198208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03839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B53DBC-9253-4A23-8973-806A4A315D9E}" type="datetimeFigureOut">
              <a:rPr lang="ru-RU" smtClean="0"/>
              <a:pPr/>
              <a:t>08.01.2024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55EAE-4BD6-47AD-ACC4-EDA04B951A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6549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D4338-1BFD-4039-B93D-F9D702B890C5}" type="datetime1">
              <a:rPr lang="ru-RU" smtClean="0"/>
              <a:pPr/>
              <a:t>08.01.2024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F6B4D-3570-4963-9DDD-238591CA01A8}" type="datetime1">
              <a:rPr lang="ru-RU" smtClean="0"/>
              <a:pPr/>
              <a:t>08.01.2024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3F2E-E0D3-493E-9075-31090C00C7FC}" type="datetime1">
              <a:rPr lang="ru-RU" smtClean="0"/>
              <a:pPr/>
              <a:t>08.01.2024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1201E-D831-48F3-9687-95539834FF61}" type="datetime1">
              <a:rPr lang="ru-RU" smtClean="0"/>
              <a:pPr/>
              <a:t>08.01.2024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58C28-22F8-4E5A-B7AB-A67AB03CD591}" type="datetime1">
              <a:rPr lang="ru-RU" smtClean="0"/>
              <a:pPr/>
              <a:t>08.01.2024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6747-D197-431A-B1D3-03DF91CF7406}" type="datetime1">
              <a:rPr lang="ru-RU" smtClean="0"/>
              <a:pPr/>
              <a:t>08.01.2024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A381-50E5-4E9D-A3AE-88CE4655A8AC}" type="datetime1">
              <a:rPr lang="ru-RU" smtClean="0"/>
              <a:pPr/>
              <a:t>08.01.2024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63CE-BC8C-4B50-B937-306F94879979}" type="datetime1">
              <a:rPr lang="ru-RU" smtClean="0"/>
              <a:pPr/>
              <a:t>08.01.2024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6144-7495-4640-A791-CAAFBA7B99F6}" type="datetime1">
              <a:rPr lang="ru-RU" smtClean="0"/>
              <a:pPr/>
              <a:t>08.01.2024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BD6A-FE05-4D92-B12A-0CBAB0F10B75}" type="datetime1">
              <a:rPr lang="ru-RU" smtClean="0"/>
              <a:pPr/>
              <a:t>08.01.2024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81F-93EA-4762-837A-DFD8EE6F38E1}" type="datetime1">
              <a:rPr lang="ru-RU" smtClean="0"/>
              <a:pPr/>
              <a:t>08.01.2024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174E7-67FE-41D9-B462-71BD64B1A5F2}" type="datetime1">
              <a:rPr lang="ru-RU" smtClean="0"/>
              <a:pPr/>
              <a:t>08.01.2024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23562" name="Picture 10" descr="https://catherineasquithgallery.com/uploads/posts/2021-02/1613661355_88-p-fon-dlya-prezentatsii-vistavka-9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" name="Picture 15" descr="https://sun9-72.userapi.com/impf/a9Ot_S04o0PMpN94eNGWgHVMJSNImeOYS8coZg/Qq5xXfVKp6Y.jpg?size=800x600&amp;quality=96&amp;sign=373206bb0656817e945a3cd317ed894c&amp;type=albu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14290"/>
            <a:ext cx="3143272" cy="2428892"/>
          </a:xfrm>
          <a:prstGeom prst="rect">
            <a:avLst/>
          </a:prstGeom>
          <a:noFill/>
        </p:spPr>
      </p:pic>
      <p:pic>
        <p:nvPicPr>
          <p:cNvPr id="11" name="Picture 21" descr="Инна Чурикова Морозко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214686"/>
            <a:ext cx="3143272" cy="2857520"/>
          </a:xfrm>
          <a:prstGeom prst="rect">
            <a:avLst/>
          </a:prstGeom>
          <a:noFill/>
        </p:spPr>
      </p:pic>
      <p:pic>
        <p:nvPicPr>
          <p:cNvPr id="12" name="Picture 17" descr="https://sun9-14.userapi.com/impf/9rmwUeR9mVlGypaxSIEAilozxzTUdWuKGV-lNw/i0VZqqBP90U.jpg?size=604x438&amp;quality=96&amp;sign=c077fef50e4e83f0188ecda0755aa809&amp;type=album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3214686"/>
            <a:ext cx="3929090" cy="2857520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3786182" y="285729"/>
            <a:ext cx="307181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ctr">
              <a:defRPr/>
            </a:pPr>
            <a:r>
              <a:rPr lang="ru-RU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4400" b="1" dirty="0" smtClean="0">
                <a:solidFill>
                  <a:schemeClr val="bg1"/>
                </a:solidFill>
                <a:latin typeface="Mistral" pitchFamily="66" charset="0"/>
              </a:rPr>
              <a:t>8 января – </a:t>
            </a:r>
          </a:p>
          <a:p>
            <a:pPr marL="365760" indent="-256032" algn="ctr"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Mistral" pitchFamily="66" charset="0"/>
              </a:rPr>
              <a:t>День детского кино</a:t>
            </a:r>
            <a:endParaRPr lang="ru-RU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1026" name="Picture 2" descr="https://catherineasquithgallery.com/uploads/posts/2021-02/1613661355_88-p-fon-dlya-prezentatsii-vistavka-9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785918" y="500042"/>
            <a:ext cx="557216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День детского кино был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учрежден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8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января 1998 года Правительством Москвы по инициативе Московского детского фонда в связи со столетием первого показа кино для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детей.</a:t>
            </a:r>
            <a:r>
              <a:rPr lang="ru-RU" sz="2000" dirty="0" smtClean="0"/>
              <a:t>.</a:t>
            </a:r>
            <a:r>
              <a:rPr lang="ru-RU" sz="2000" dirty="0" smtClean="0"/>
              <a:t>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Этот праздник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является особенным событием, посвященным миру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детского кинематографа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©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1036" name="Picture 12" descr="https://gas-kvas.com/uploads/posts/2023-02/1675459581_gas-kvas-com-p-fonovie-risunki-kino-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3500438"/>
            <a:ext cx="4857784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17410" name="Picture 2" descr="https://catherineasquithgallery.com/uploads/posts/2021-02/1613661355_88-p-fon-dlya-prezentatsii-vistavka-9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857356" y="1000108"/>
            <a:ext cx="500064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Веселые приключения, детективные истории и волшебные сказки всегда нравились маленьким и большим зрителям. Эти фильмы мы помним, любим и пересматриваем до сих пор. Ведь фильмы, как и книги, увиденные в детстве, оказывают большое влияние на человека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День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детского кино в России играет важную роль в формировании культурных и образовательных ценностей среди детей. Этот праздник не только позволяет вспомнить о важности детского кинематографа, но и подчеркивает его значимость в воспитании нового поколения. </a:t>
            </a:r>
            <a:b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1355</TotalTime>
  <Words>129</Words>
  <Application>Microsoft Office PowerPoint</Application>
  <PresentationFormat>Экран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</cp:lastModifiedBy>
  <cp:revision>98</cp:revision>
  <dcterms:modified xsi:type="dcterms:W3CDTF">2024-01-08T08:55:27Z</dcterms:modified>
</cp:coreProperties>
</file>