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307" r:id="rId2"/>
    <p:sldId id="313" r:id="rId3"/>
    <p:sldId id="308" r:id="rId4"/>
    <p:sldId id="309" r:id="rId5"/>
    <p:sldId id="311" r:id="rId6"/>
    <p:sldId id="312" r:id="rId7"/>
    <p:sldId id="31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0033CC"/>
    <a:srgbClr val="00CCFF"/>
    <a:srgbClr val="B9FFD9"/>
    <a:srgbClr val="66FF33"/>
    <a:srgbClr val="33CC33"/>
    <a:srgbClr val="FFCC00"/>
    <a:srgbClr val="FFE38B"/>
    <a:srgbClr val="8BD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6" autoAdjust="0"/>
    <p:restoredTop sz="94627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1B1CD-8750-4370-8909-A968B84C4089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CAD9C-FE12-43ED-A0FA-A70119820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3839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53DBC-9253-4A23-8973-806A4A315D9E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55EAE-4BD6-47AD-ACC4-EDA04B95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654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4338-1BFD-4039-B93D-F9D702B890C5}" type="datetime1">
              <a:rPr lang="ru-RU" smtClean="0"/>
              <a:pPr/>
              <a:t>01.04.2023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6B4D-3570-4963-9DDD-238591CA01A8}" type="datetime1">
              <a:rPr lang="ru-RU" smtClean="0"/>
              <a:pPr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F3F2E-E0D3-493E-9075-31090C00C7FC}" type="datetime1">
              <a:rPr lang="ru-RU" smtClean="0"/>
              <a:pPr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201E-D831-48F3-9687-95539834FF61}" type="datetime1">
              <a:rPr lang="ru-RU" smtClean="0"/>
              <a:pPr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8C28-22F8-4E5A-B7AB-A67AB03CD591}" type="datetime1">
              <a:rPr lang="ru-RU" smtClean="0"/>
              <a:pPr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6747-D197-431A-B1D3-03DF91CF7406}" type="datetime1">
              <a:rPr lang="ru-RU" smtClean="0"/>
              <a:pPr/>
              <a:t>01.04.2023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A381-50E5-4E9D-A3AE-88CE4655A8AC}" type="datetime1">
              <a:rPr lang="ru-RU" smtClean="0"/>
              <a:pPr/>
              <a:t>01.04.2023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63CE-BC8C-4B50-B937-306F94879979}" type="datetime1">
              <a:rPr lang="ru-RU" smtClean="0"/>
              <a:pPr/>
              <a:t>01.04.2023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A6144-7495-4640-A791-CAAFBA7B99F6}" type="datetime1">
              <a:rPr lang="ru-RU" smtClean="0"/>
              <a:pPr/>
              <a:t>01.04.2023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BD6A-FE05-4D92-B12A-0CBAB0F10B75}" type="datetime1">
              <a:rPr lang="ru-RU" smtClean="0"/>
              <a:pPr/>
              <a:t>01.04.2023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081F-93EA-4762-837A-DFD8EE6F38E1}" type="datetime1">
              <a:rPr lang="ru-RU" smtClean="0"/>
              <a:pPr/>
              <a:t>01.04.2023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52174E7-67FE-41D9-B462-71BD64B1A5F2}" type="datetime1">
              <a:rPr lang="ru-RU" smtClean="0"/>
              <a:pPr/>
              <a:t>01.04.2023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6367" t="4970" r="5189" b="5337"/>
          <a:stretch>
            <a:fillRect/>
          </a:stretch>
        </p:blipFill>
        <p:spPr bwMode="auto">
          <a:xfrm>
            <a:off x="1285851" y="785794"/>
            <a:ext cx="6767811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 descr="565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571612"/>
            <a:ext cx="7500990" cy="464347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357166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В апреле 2023 года весь музыкальный мир будет отмечать 150-летие со дня рождения великого русского композитора, пианиста и дирижера Сергея Васильевича Рахманинова. 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214810" y="474344"/>
            <a:ext cx="464347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Родился Сергей Рахманинов 1 апреля 1873 года в деревне Семеново, недалеко от Новгорода. Детские годы мальчика прошли в родовом имении отца Василия Рахманинова — </a:t>
            </a:r>
            <a:r>
              <a:rPr lang="ru-RU" b="1" dirty="0" err="1" smtClean="0"/>
              <a:t>Онег</a:t>
            </a:r>
            <a:r>
              <a:rPr lang="ru-RU" b="1" dirty="0" smtClean="0"/>
              <a:t>. Отец принадлежал к дворянскому роду. Мама Любовь Рахманинова (в девичестве </a:t>
            </a:r>
            <a:r>
              <a:rPr lang="ru-RU" b="1" dirty="0" err="1" smtClean="0"/>
              <a:t>Бутакова</a:t>
            </a:r>
            <a:r>
              <a:rPr lang="ru-RU" b="1" dirty="0" smtClean="0"/>
              <a:t>) приходилась родной дочерью директору Аракчеевского кадетского корпуса. Способности к музыке передались мальчику по отцовской линии. Дед Сережи, Аркадий Рахманинов, известен как пианист, он давал концерты по всем городам России, зачастую выступал даже со своими собственными романсами и фортепианными пьесами. Ему принадлежит авторство пьесы для фортепиано в четыре руки под названием «Прощальный галоп 1869 году». Отец Сергея тоже имел недюжинные музыкальные способности, но соглашался играть только в дружеском кругу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2" name="Picture 4" descr="Сергей Рахманинов в молодо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1" y="571480"/>
            <a:ext cx="3286149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00034" y="3571876"/>
            <a:ext cx="4643470" cy="2928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Трудовая биография Сергея началась вскоре после выпуска из консерватории. Его взяли в женский институт, где молодой гений учил барышень музыке. Не отказывался Сергей и от частных уроков, хотя преподавание не считал своим коньком. Спустя некоторое время его взяли дирижером в московский Большой театр, и в этом качестве он изучил весь русский репертуар этого очага культуры. 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00562" y="285728"/>
            <a:ext cx="4357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В   1885    году  будущий композитор переехал    в    Москву и стал студентом Московской консерватории. Здесь Сергей Рахманинов впервые встретился с Петром Чайковским. Знаменитый композитор заметил способного ученика и внимательно следил за его успехами.</a:t>
            </a:r>
            <a:endParaRPr lang="ru-RU" b="1" dirty="0"/>
          </a:p>
        </p:txBody>
      </p:sp>
      <p:pic>
        <p:nvPicPr>
          <p:cNvPr id="8195" name="Picture 3" descr="Рахманинов - биография кратко (для детей, 2 варианта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85728"/>
            <a:ext cx="3571900" cy="2786081"/>
          </a:xfrm>
          <a:prstGeom prst="rect">
            <a:avLst/>
          </a:prstGeom>
          <a:noFill/>
        </p:spPr>
      </p:pic>
      <p:pic>
        <p:nvPicPr>
          <p:cNvPr id="11" name="Picture 4" descr="Сергей Рахманинов у пианино, начало 1900-х год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786058"/>
            <a:ext cx="2857520" cy="3643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071538" y="4357694"/>
            <a:ext cx="70723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29 апреля 1902 года в Москве, в церкви 6-го гренадерского Таврического полка (венчал священник Анатолий </a:t>
            </a:r>
            <a:r>
              <a:rPr lang="ru-RU" b="1" dirty="0" err="1" smtClean="0"/>
              <a:t>Замараев</a:t>
            </a:r>
            <a:r>
              <a:rPr lang="ru-RU" b="1" dirty="0" smtClean="0"/>
              <a:t>) «потомственный дворянин Сергей Васильев Рахманинов» был обвенчан с «дочерью статского советника девицей Натальей Александровной </a:t>
            </a:r>
            <a:r>
              <a:rPr lang="ru-RU" b="1" dirty="0" err="1" smtClean="0"/>
              <a:t>Сатиной</a:t>
            </a:r>
            <a:r>
              <a:rPr lang="ru-RU" b="1" dirty="0" smtClean="0"/>
              <a:t>», своей двоюродной сестрой. У супругов Рахманиновых были две дочери, Ирина и Татьяна.</a:t>
            </a:r>
            <a:endParaRPr lang="ru-RU" b="1" dirty="0"/>
          </a:p>
        </p:txBody>
      </p:sp>
      <p:sp>
        <p:nvSpPr>
          <p:cNvPr id="1026" name="AutoShape 2" descr="Сергей Рахманинов с женой Натальей Сатин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Сергей Рахманинов с женой Натальей Сатин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Сергей Рахманинов с женой Натальей Сатин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Сергей Рахманинов с женой Натальей Сатин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Сергей Рахманинов с женой Натальей Сатин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11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3" y="214290"/>
            <a:ext cx="6715173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214810" y="474344"/>
            <a:ext cx="4643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612845"/>
            <a:ext cx="32861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Последние годы жизни композитор и пианист-исполнитель провел в </a:t>
            </a:r>
            <a:r>
              <a:rPr lang="ru-RU" b="1" dirty="0" err="1" smtClean="0"/>
              <a:t>Беверли-Хиллз</a:t>
            </a:r>
            <a:r>
              <a:rPr lang="ru-RU" b="1" dirty="0" smtClean="0"/>
              <a:t>, США (Калифорния). В какой-то момент у него развился агрессивный рак, о чем сам музыкант и понятия не имел. Сергей Рахманинов умер 28 марта 1943 от меланомы, злокачественной опухоли кожи. До своего 70 летнего юбилея композитор не дожил всего несколько дней. Композитор похоронен на кладбище </a:t>
            </a:r>
            <a:r>
              <a:rPr lang="ru-RU" b="1" dirty="0" err="1" smtClean="0"/>
              <a:t>Кенсико</a:t>
            </a:r>
            <a:r>
              <a:rPr lang="ru-RU" b="1" dirty="0" smtClean="0"/>
              <a:t>, недалеко от Нью-Йорка.</a:t>
            </a:r>
          </a:p>
        </p:txBody>
      </p:sp>
      <p:pic>
        <p:nvPicPr>
          <p:cNvPr id="20482" name="Picture 2" descr="576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428604"/>
            <a:ext cx="4500594" cy="6000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214810" y="474344"/>
            <a:ext cx="4643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214290"/>
            <a:ext cx="38576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Давайте вспомним 5 известных произведений Рахманинова – одного из самых знаменитых отечественных композиторов, чей талант был признан на мировом уровне: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2000240"/>
            <a:ext cx="328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3429000"/>
            <a:ext cx="5072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43108" y="3786190"/>
            <a:ext cx="5572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- Пьеса-фантазия соч.3 №2 «Прелюдия»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143108" y="4143380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- Концерт для фортепиано с оркестром </a:t>
            </a:r>
            <a:r>
              <a:rPr lang="ru-RU" b="1" dirty="0" err="1" smtClean="0"/>
              <a:t>Op</a:t>
            </a:r>
            <a:r>
              <a:rPr lang="ru-RU" b="1" dirty="0" smtClean="0"/>
              <a:t>. 18 № 2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143108" y="4500570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- Рапсодия на темы Паганини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143108" y="4857760"/>
            <a:ext cx="6357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- Симфонические танцы</a:t>
            </a:r>
            <a:endParaRPr lang="ru-RU" b="1" dirty="0"/>
          </a:p>
        </p:txBody>
      </p:sp>
      <p:pic>
        <p:nvPicPr>
          <p:cNvPr id="21" name="Picture 9" descr="https://avatars.mds.yandex.net/i?id=e589a23482c7c9f2ad41a70bbab9da191a4cec7b-8496937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289"/>
            <a:ext cx="3571900" cy="3357587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2143108" y="5214950"/>
            <a:ext cx="7000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- Пьеса-фантазия</a:t>
            </a:r>
            <a:r>
              <a:rPr lang="ru-RU" dirty="0" smtClean="0"/>
              <a:t> </a:t>
            </a:r>
            <a:r>
              <a:rPr lang="ru-RU" b="1" dirty="0" smtClean="0"/>
              <a:t>соч.3 №4 «Полишинель»</a:t>
            </a:r>
            <a:endParaRPr lang="ru-RU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1493</TotalTime>
  <Words>381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119</cp:revision>
  <dcterms:modified xsi:type="dcterms:W3CDTF">2023-04-01T07:32:47Z</dcterms:modified>
</cp:coreProperties>
</file>